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257" r:id="rId4"/>
    <p:sldId id="262" r:id="rId5"/>
    <p:sldId id="265" r:id="rId6"/>
    <p:sldId id="266" r:id="rId7"/>
    <p:sldId id="258" r:id="rId8"/>
    <p:sldId id="261" r:id="rId9"/>
    <p:sldId id="259" r:id="rId10"/>
    <p:sldId id="263" r:id="rId11"/>
    <p:sldId id="267" r:id="rId12"/>
    <p:sldId id="260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68C543BD-0D87-4866-A895-1297CCA8ED57}">
          <p14:sldIdLst>
            <p14:sldId id="256"/>
            <p14:sldId id="264"/>
            <p14:sldId id="257"/>
            <p14:sldId id="262"/>
            <p14:sldId id="265"/>
            <p14:sldId id="266"/>
            <p14:sldId id="258"/>
            <p14:sldId id="261"/>
            <p14:sldId id="259"/>
            <p14:sldId id="263"/>
          </p14:sldIdLst>
        </p14:section>
        <p14:section name="タイトルなしのセクション" id="{C9C29378-5F45-4377-B410-C9E3E5F80FF7}">
          <p14:sldIdLst>
            <p14:sldId id="267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大澤雄太" initials="大澤雄太" lastIdx="1" clrIdx="0">
    <p:extLst>
      <p:ext uri="{19B8F6BF-5375-455C-9EA6-DF929625EA0E}">
        <p15:presenceInfo xmlns:p15="http://schemas.microsoft.com/office/powerpoint/2012/main" userId="29107c329ec85b9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6" autoAdjust="0"/>
    <p:restoredTop sz="78606" autoAdjust="0"/>
  </p:normalViewPr>
  <p:slideViewPr>
    <p:cSldViewPr snapToGrid="0">
      <p:cViewPr varScale="1">
        <p:scale>
          <a:sx n="70" d="100"/>
          <a:sy n="70" d="100"/>
        </p:scale>
        <p:origin x="116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5B32DD-5BF1-47B6-BFEB-6C01BE0AB784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20BD6-92CC-4D51-9262-C85C9EA9C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445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キャラクターはリモちゃん（単体）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一番伝えてもらいたいことは、人を手助けするキャラクターであることです。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次のページでどうやって手助けをするかを書いてあります。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電脳世界の説明はいりません。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意思の部分は消すかもしれないのであしからず</a:t>
            </a:r>
            <a:r>
              <a:rPr kumimoji="1" lang="en-US" altLang="ja-JP" dirty="0" smtClean="0"/>
              <a:t>…</a:t>
            </a:r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絶対に言ってもらいたいこと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人々の手助けをする生き物だということ。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セリフサンプル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今回私どもが考えたキャラクターは、リモというキャラクターです。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一言でいうと、人々の手助けをする生き物です。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　どうやって手助けするかというと（次ページ）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BD6-92CC-4D51-9262-C85C9EA9CEA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8899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プレイヤーが出来ることを？？？</a:t>
            </a:r>
            <a:endParaRPr kumimoji="1" lang="en-US" altLang="ja-JP" dirty="0" smtClean="0"/>
          </a:p>
          <a:p>
            <a:r>
              <a:rPr kumimoji="1" lang="ja-JP" altLang="en-US" dirty="0" smtClean="0"/>
              <a:t>リモちゃんで、変形してトレジャーハンターを手助けします。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リモちゃんがどうやってこのゲームに関係しているかを言えればなおよい！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絶対に言ってもらいたいこと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変形して攻撃と糸を出すということ。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セリフサンプル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これはプレイヤーが移動以外に出来ることです。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変形と攻撃と糸を出すことが出来ます。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図からも分かるように、攻撃と糸は、変形した状態によって、複数種類切り替えることが出来ます。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BD6-92CC-4D51-9262-C85C9EA9CEAF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7325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変形して人々を手助けしているということを伝えてください。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ヘルメットになって頭を守ったり、乗り物になって代わりに移動をしてあげたり</a:t>
            </a:r>
            <a:r>
              <a:rPr kumimoji="1" lang="en-US" altLang="ja-JP" dirty="0" smtClean="0"/>
              <a:t>…</a:t>
            </a:r>
            <a:r>
              <a:rPr kumimoji="1" lang="en-US" altLang="ja-JP" dirty="0" err="1" smtClean="0"/>
              <a:t>etc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絶対に言ってもらいたいこと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変形して、人々を手助けしているということ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セリフサンプル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なんと、変形することが出来ちゃうんですよ！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変形して様々な形。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例えば、ヘルメット、バッグ、乗り物などなど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に変形して、人々の暮らしを手助けしています。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BD6-92CC-4D51-9262-C85C9EA9CEA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4254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セリフサンプル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今回のリモちゃん活躍の舞台は</a:t>
            </a:r>
            <a:r>
              <a:rPr kumimoji="1" lang="en-US" altLang="ja-JP" dirty="0" smtClean="0"/>
              <a:t>…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BD6-92CC-4D51-9262-C85C9EA9CEA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4948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トレジャーハンターとリモちゃんということです。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トレジャーハンターがお宝を集めるのにリモちゃんを使っている。という設定。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あくまで、お宝が欲しいのはトレジャーハンターであり、リモちゃんではない～？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絶対に言ってもらいたいこと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今回はトレジャーハンターのお供として、活躍するということ。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セリフサンプル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トレジャーハンターのお供として活躍します！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どんなゲームかを端的にいうと、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BD6-92CC-4D51-9262-C85C9EA9CEA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7308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宝探しといえども、アドベンチャーゲームではなく、対戦ゲームであることを伝える。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絶対に言ってもらいたいこと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四人プレイだということ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セリフサンプル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一つの宝物を四人が奪い合う。ゲームです。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BD6-92CC-4D51-9262-C85C9EA9CEA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0776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最低限、陣地と宝物の場所を見ている人が理解できれば</a:t>
            </a:r>
            <a:r>
              <a:rPr kumimoji="1" lang="en-US" altLang="ja-JP" dirty="0" smtClean="0"/>
              <a:t>OK</a:t>
            </a:r>
            <a:r>
              <a:rPr kumimoji="1" lang="ja-JP" altLang="en-US" dirty="0" err="1" smtClean="0"/>
              <a:t>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絶対に言ってもらいたいこと　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宝物と陣地があるということ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セリフサンプル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ゲーム画面は、こんな感じになっていて、宝物と陣地があります。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BD6-92CC-4D51-9262-C85C9EA9CEAF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5539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…</a:t>
            </a:r>
            <a:r>
              <a:rPr kumimoji="1" lang="ja-JP" altLang="en-US" dirty="0" smtClean="0"/>
              <a:t>何も書くことがない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なんか書き換えたい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絶対に言ってもらいたいこと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宝物は陣地に持ち帰らないといけないこと。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セリフサンプル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ルールは簡単。お宝を持ち帰って、奪われないようにするだけ！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BD6-92CC-4D51-9262-C85C9EA9CEAF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206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セリフサンプル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一番目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　このゲームは、協力しながら奪い合うという矛盾を体験できます。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二番目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　奪って逃げ切りたい、フルボッコにしたい、状態異常で動けなくさせたいなどのプレイヤーの要求にこたえることが出来ます。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三番目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　四人対戦であり、わいわいがやがや遊ぶ</a:t>
            </a:r>
            <a:r>
              <a:rPr kumimoji="1" lang="ja-JP" altLang="en-US" smtClean="0"/>
              <a:t>ことができます</a:t>
            </a:r>
            <a:r>
              <a:rPr kumimoji="1" lang="ja-JP" altLang="en-US" dirty="0" smtClean="0"/>
              <a:t>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BD6-92CC-4D51-9262-C85C9EA9CEA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6869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ここのページは、沢山のもの（人との）コラボレーションのしやすさによる、汎用性と</a:t>
            </a:r>
            <a:r>
              <a:rPr kumimoji="1" lang="en-US" altLang="ja-JP" dirty="0" smtClean="0"/>
              <a:t>IP</a:t>
            </a:r>
            <a:r>
              <a:rPr kumimoji="1" lang="ja-JP" altLang="en-US" dirty="0" smtClean="0"/>
              <a:t>としての使いやすさをアピール</a:t>
            </a:r>
            <a:r>
              <a:rPr kumimoji="1" lang="en-US" altLang="ja-JP" dirty="0" smtClean="0"/>
              <a:t>!!!</a:t>
            </a:r>
            <a:r>
              <a:rPr kumimoji="1" lang="ja-JP" altLang="en-US" dirty="0" err="1" smtClean="0"/>
              <a:t>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絶対に言ってもらいたいこと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使い道がたくさんあるということ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セリフサンプル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こちら、例です。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様々なひとの様々な目的の手助けが出来ます。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BD6-92CC-4D51-9262-C85C9EA9CEAF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1043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0383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5875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1962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9340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941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4983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438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880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8640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4511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8558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596A1-627C-4CF0-BCB9-D41D8A5CB327}" type="datetimeFigureOut">
              <a:rPr kumimoji="1" lang="ja-JP" altLang="en-US" smtClean="0"/>
              <a:t>2015/6/16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00A07-72EE-4748-89B3-CC377F2750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8116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jpeg"/><Relationship Id="rId5" Type="http://schemas.openxmlformats.org/officeDocument/2006/relationships/image" Target="../media/image3.png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jpe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jpe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847203" y="1580066"/>
            <a:ext cx="1050960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0" smtClean="0"/>
              <a:t>トレジャーハンター　リモ</a:t>
            </a:r>
            <a:endParaRPr kumimoji="1" lang="ja-JP" altLang="en-US" sz="8000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190445" y="4226944"/>
            <a:ext cx="2478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チームメンバー</a:t>
            </a:r>
            <a:endParaRPr kumimoji="1" lang="ja-JP" altLang="en-US" sz="28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190445" y="4750164"/>
            <a:ext cx="30620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dirty="0" smtClean="0"/>
              <a:t>野尻尚樹　　タンシンリュウ</a:t>
            </a:r>
            <a:endParaRPr lang="en-US" altLang="ja-JP" sz="2000" dirty="0" smtClean="0"/>
          </a:p>
          <a:p>
            <a:r>
              <a:rPr kumimoji="1" lang="ja-JP" altLang="en-US" sz="2000" dirty="0" smtClean="0"/>
              <a:t>岩崎秀人　　塚本俊彦</a:t>
            </a:r>
            <a:endParaRPr kumimoji="1" lang="en-US" altLang="ja-JP" sz="2000" dirty="0" smtClean="0"/>
          </a:p>
          <a:p>
            <a:r>
              <a:rPr lang="ja-JP" altLang="en-US" sz="2000" dirty="0" smtClean="0"/>
              <a:t>大澤雄太　　手塚咲紀</a:t>
            </a:r>
            <a:endParaRPr lang="en-US" altLang="ja-JP" sz="2000" dirty="0" smtClean="0"/>
          </a:p>
          <a:p>
            <a:r>
              <a:rPr kumimoji="1" lang="ja-JP" altLang="en-US" sz="2000" dirty="0" smtClean="0"/>
              <a:t>佐藤諒一　　松方直人</a:t>
            </a:r>
            <a:endParaRPr kumimoji="1" lang="ja-JP" altLang="en-US" sz="2000" dirty="0"/>
          </a:p>
        </p:txBody>
      </p:sp>
      <p:pic>
        <p:nvPicPr>
          <p:cNvPr id="8" name="オーディオ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400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90"/>
    </mc:Choice>
    <mc:Fallback>
      <p:transition spd="slow" advTm="13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/>
          <p:cNvSpPr txBox="1"/>
          <p:nvPr/>
        </p:nvSpPr>
        <p:spPr>
          <a:xfrm>
            <a:off x="627018" y="470263"/>
            <a:ext cx="68291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 smtClean="0"/>
              <a:t>このゲームで体験できること</a:t>
            </a:r>
            <a:endParaRPr lang="en-US" altLang="ja-JP" sz="4400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193075" y="1950719"/>
            <a:ext cx="47131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dirty="0" smtClean="0"/>
              <a:t>・協力し合い、裏切りしあう</a:t>
            </a:r>
            <a:endParaRPr lang="en-US" altLang="ja-JP" sz="3200" dirty="0" smtClean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193075" y="3317634"/>
            <a:ext cx="5424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・様々な戦い方を見つけられる</a:t>
            </a:r>
            <a:endParaRPr kumimoji="1" lang="ja-JP" altLang="en-US" sz="32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193075" y="4684549"/>
            <a:ext cx="7279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・テレビの前に集まってにぎやかに遊べる</a:t>
            </a:r>
            <a:endParaRPr kumimoji="1" lang="ja-JP" altLang="en-US" sz="32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pic>
        <p:nvPicPr>
          <p:cNvPr id="10" name="オーディオ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787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96"/>
    </mc:Choice>
    <mc:Fallback>
      <p:transition spd="slow" advTm="31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496389" y="400595"/>
            <a:ext cx="5295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 smtClean="0">
                <a:latin typeface="Segoe WP Black" panose="020B0A02040504020203" pitchFamily="34" charset="0"/>
              </a:rPr>
              <a:t>押しポイント（汎用性）</a:t>
            </a:r>
            <a:endParaRPr kumimoji="1" lang="ja-JP" altLang="en-US" sz="4400" dirty="0">
              <a:latin typeface="Segoe WP Black" panose="020B0A02040504020203" pitchFamily="34" charset="0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951562" y="3010620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8000" dirty="0" smtClean="0"/>
              <a:t>＋</a:t>
            </a:r>
            <a:endParaRPr kumimoji="1" lang="ja-JP" altLang="en-US" sz="8000" dirty="0"/>
          </a:p>
        </p:txBody>
      </p:sp>
      <p:sp>
        <p:nvSpPr>
          <p:cNvPr id="5" name="角丸四角形 4"/>
          <p:cNvSpPr/>
          <p:nvPr/>
        </p:nvSpPr>
        <p:spPr>
          <a:xfrm>
            <a:off x="6821347" y="662311"/>
            <a:ext cx="5037827" cy="234831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8246853" y="816093"/>
            <a:ext cx="21868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dirty="0" smtClean="0"/>
              <a:t>様々な人</a:t>
            </a:r>
            <a:endParaRPr kumimoji="1" lang="ja-JP" altLang="en-US" sz="40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241450" y="167776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主婦</a:t>
            </a:r>
            <a:endParaRPr kumimoji="1" lang="ja-JP" altLang="en-US" sz="32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8837558" y="1677761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医者</a:t>
            </a:r>
            <a:endParaRPr kumimoji="1" lang="ja-JP" altLang="en-US" sz="32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0433666" y="1673371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警察</a:t>
            </a:r>
            <a:endParaRPr kumimoji="1" lang="ja-JP" altLang="en-US" sz="3200" dirty="0"/>
          </a:p>
        </p:txBody>
      </p:sp>
      <p:sp>
        <p:nvSpPr>
          <p:cNvPr id="14" name="角丸四角形 13"/>
          <p:cNvSpPr/>
          <p:nvPr/>
        </p:nvSpPr>
        <p:spPr>
          <a:xfrm>
            <a:off x="6821347" y="3248872"/>
            <a:ext cx="5037827" cy="25205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7990368" y="3482011"/>
            <a:ext cx="26997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dirty="0" smtClean="0"/>
              <a:t>様々な目的</a:t>
            </a:r>
            <a:endParaRPr kumimoji="1" lang="ja-JP" altLang="en-US" sz="4000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7047486" y="4332673"/>
            <a:ext cx="1393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人助け</a:t>
            </a:r>
            <a:endParaRPr kumimoji="1" lang="ja-JP" altLang="en-US" sz="3200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8440816" y="431435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移動手段</a:t>
            </a:r>
            <a:endParaRPr kumimoji="1" lang="ja-JP" altLang="en-US" sz="3200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7053256" y="5041907"/>
            <a:ext cx="2300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ボディガード</a:t>
            </a:r>
            <a:endParaRPr kumimoji="1" lang="ja-JP" altLang="en-US" sz="3200" dirty="0"/>
          </a:p>
        </p:txBody>
      </p:sp>
      <p:pic>
        <p:nvPicPr>
          <p:cNvPr id="21" name="図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7707" y="1170036"/>
            <a:ext cx="5546558" cy="5546558"/>
          </a:xfrm>
          <a:prstGeom prst="rect">
            <a:avLst/>
          </a:prstGeom>
        </p:spPr>
      </p:pic>
      <p:pic>
        <p:nvPicPr>
          <p:cNvPr id="8" name="オーディオ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685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3"/>
    </mc:Choice>
    <mc:Fallback>
      <p:transition spd="slow" advTm="2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627018" y="470263"/>
            <a:ext cx="29482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 smtClean="0"/>
              <a:t>ゲーム概要</a:t>
            </a:r>
            <a:endParaRPr kumimoji="1" lang="ja-JP" altLang="en-US" sz="44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067824" y="1964684"/>
            <a:ext cx="9283311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dirty="0"/>
              <a:t>主</a:t>
            </a:r>
            <a:r>
              <a:rPr lang="ja-JP" altLang="en-US" sz="3200" dirty="0" smtClean="0"/>
              <a:t>な操作</a:t>
            </a:r>
            <a:endParaRPr lang="en-US" altLang="ja-JP" sz="3200" dirty="0" smtClean="0"/>
          </a:p>
          <a:p>
            <a:endParaRPr kumimoji="1" lang="en-US" altLang="ja-JP" sz="3200" dirty="0" smtClean="0"/>
          </a:p>
          <a:p>
            <a:r>
              <a:rPr lang="ja-JP" altLang="en-US" sz="3200" dirty="0" smtClean="0"/>
              <a:t>　　変形　　　・・・　リモちゃんが変形します　</a:t>
            </a:r>
            <a:endParaRPr lang="ja-JP" altLang="en-US" sz="3200" dirty="0"/>
          </a:p>
          <a:p>
            <a:endParaRPr kumimoji="1" lang="en-US" altLang="ja-JP" sz="3200" dirty="0"/>
          </a:p>
          <a:p>
            <a:r>
              <a:rPr lang="ja-JP" altLang="en-US" sz="3200" dirty="0" smtClean="0"/>
              <a:t>　　　　攻撃　・・・　範囲攻撃、狙撃など。</a:t>
            </a:r>
            <a:endParaRPr lang="en-US" altLang="ja-JP" sz="3200" dirty="0" smtClean="0"/>
          </a:p>
          <a:p>
            <a:endParaRPr kumimoji="1" lang="en-US" altLang="ja-JP" sz="3200" dirty="0"/>
          </a:p>
          <a:p>
            <a:r>
              <a:rPr lang="ja-JP" altLang="en-US" sz="3200" dirty="0" smtClean="0"/>
              <a:t>　　　　糸　　  ・・・　道を作る、トラップを仕掛けるなど。</a:t>
            </a:r>
            <a:endParaRPr lang="en-US" altLang="ja-JP" sz="3200" dirty="0" smtClean="0"/>
          </a:p>
          <a:p>
            <a:endParaRPr kumimoji="1" lang="en-US" altLang="ja-JP" sz="32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cxnSp>
        <p:nvCxnSpPr>
          <p:cNvPr id="7" name="カギ線コネクタ 6"/>
          <p:cNvCxnSpPr/>
          <p:nvPr/>
        </p:nvCxnSpPr>
        <p:spPr>
          <a:xfrm rot="16200000" flipH="1">
            <a:off x="1272396" y="4283015"/>
            <a:ext cx="1578634" cy="293298"/>
          </a:xfrm>
          <a:prstGeom prst="bentConnector3">
            <a:avLst>
              <a:gd name="adj1" fmla="val 10027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カギ線コネクタ 9"/>
          <p:cNvCxnSpPr/>
          <p:nvPr/>
        </p:nvCxnSpPr>
        <p:spPr>
          <a:xfrm rot="16200000" flipH="1">
            <a:off x="1759788" y="3795622"/>
            <a:ext cx="612476" cy="284671"/>
          </a:xfrm>
          <a:prstGeom prst="bentConnector3">
            <a:avLst>
              <a:gd name="adj1" fmla="val 9929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オーディオ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55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"/>
    </mc:Choice>
    <mc:Fallback>
      <p:transition spd="slow" advTm="2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701143" y="2734494"/>
            <a:ext cx="49023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7200" dirty="0" smtClean="0"/>
              <a:t>キャラクター</a:t>
            </a:r>
            <a:endParaRPr kumimoji="1" lang="ja-JP" altLang="en-US" sz="7200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pic>
        <p:nvPicPr>
          <p:cNvPr id="7" name="オーディオ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81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68"/>
    </mc:Choice>
    <mc:Fallback>
      <p:transition spd="slow" advTm="3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496389" y="400595"/>
            <a:ext cx="30652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>
                <a:latin typeface="Segoe WP Black" panose="020B0A02040504020203" pitchFamily="34" charset="0"/>
              </a:rPr>
              <a:t>キャラクタ</a:t>
            </a:r>
            <a:r>
              <a:rPr lang="ja-JP" altLang="en-US" sz="4400" dirty="0" smtClean="0">
                <a:latin typeface="Segoe WP Black" panose="020B0A02040504020203" pitchFamily="34" charset="0"/>
              </a:rPr>
              <a:t>ー</a:t>
            </a:r>
            <a:endParaRPr kumimoji="1" lang="ja-JP" altLang="en-US" sz="4400" dirty="0">
              <a:latin typeface="Segoe WP Black" panose="020B0A02040504020203" pitchFamily="34" charset="0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6917370" y="2754215"/>
            <a:ext cx="44037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電脳世界にいる機械生命体</a:t>
            </a:r>
            <a:endParaRPr kumimoji="1" lang="ja-JP" altLang="en-US" sz="2800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309" y="158233"/>
            <a:ext cx="6811996" cy="6811996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1610140" y="5127746"/>
            <a:ext cx="2326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 smtClean="0"/>
              <a:t>↑リモちゃん</a:t>
            </a:r>
            <a:endParaRPr kumimoji="1" lang="ja-JP" altLang="en-US" sz="3200" b="1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917370" y="4031022"/>
            <a:ext cx="41152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電脳世界に住む人々の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生活の手助けをしている。</a:t>
            </a:r>
            <a:endParaRPr kumimoji="1" lang="ja-JP" altLang="en-US" sz="2800" dirty="0"/>
          </a:p>
        </p:txBody>
      </p:sp>
      <p:pic>
        <p:nvPicPr>
          <p:cNvPr id="12" name="オーディオ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93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51"/>
    </mc:Choice>
    <mc:Fallback>
      <p:transition spd="slow" advTm="15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7707" y="1170036"/>
            <a:ext cx="5546558" cy="5546558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sp>
        <p:nvSpPr>
          <p:cNvPr id="7" name="角丸四角形 6"/>
          <p:cNvSpPr/>
          <p:nvPr/>
        </p:nvSpPr>
        <p:spPr>
          <a:xfrm>
            <a:off x="5547360" y="731520"/>
            <a:ext cx="6148252" cy="515844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214" y="1089906"/>
            <a:ext cx="1760156" cy="2651968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689" y="3413855"/>
            <a:ext cx="2605065" cy="2187187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071" y="3563820"/>
            <a:ext cx="2434148" cy="2326148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496389" y="400595"/>
            <a:ext cx="29754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 smtClean="0">
                <a:latin typeface="Segoe WP Black" panose="020B0A02040504020203" pitchFamily="34" charset="0"/>
              </a:rPr>
              <a:t>手助け方法</a:t>
            </a:r>
            <a:endParaRPr kumimoji="1" lang="ja-JP" altLang="en-US" sz="4400" dirty="0">
              <a:latin typeface="Segoe WP Black" panose="020B0A02040504020203" pitchFamily="34" charset="0"/>
            </a:endParaRPr>
          </a:p>
        </p:txBody>
      </p:sp>
      <p:sp>
        <p:nvSpPr>
          <p:cNvPr id="9" name="右矢印 8"/>
          <p:cNvSpPr/>
          <p:nvPr/>
        </p:nvSpPr>
        <p:spPr>
          <a:xfrm>
            <a:off x="4750342" y="3743888"/>
            <a:ext cx="1341073" cy="792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865277" y="3124929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 smtClean="0"/>
              <a:t>変形</a:t>
            </a:r>
            <a:endParaRPr kumimoji="1" lang="ja-JP" altLang="en-US" sz="3600" b="1" dirty="0"/>
          </a:p>
        </p:txBody>
      </p:sp>
      <p:pic>
        <p:nvPicPr>
          <p:cNvPr id="14" name="オーディオ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188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24"/>
    </mc:Choice>
    <mc:Fallback>
      <p:transition spd="slow" advTm="13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4632960" y="2830288"/>
            <a:ext cx="28841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7200" dirty="0" smtClean="0"/>
              <a:t>ゲーム</a:t>
            </a:r>
            <a:endParaRPr kumimoji="1" lang="ja-JP" altLang="en-US" sz="7200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pic>
        <p:nvPicPr>
          <p:cNvPr id="7" name="オーディオ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451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0"/>
    </mc:Choice>
    <mc:Fallback>
      <p:transition spd="slow" advTm="1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352" y="1035844"/>
            <a:ext cx="7510187" cy="5309368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496389" y="400595"/>
            <a:ext cx="43107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 smtClean="0">
                <a:latin typeface="Segoe WP Black" panose="020B0A02040504020203" pitchFamily="34" charset="0"/>
              </a:rPr>
              <a:t>今回のリモちゃん</a:t>
            </a:r>
            <a:endParaRPr kumimoji="1" lang="ja-JP" altLang="en-US" sz="4400" dirty="0">
              <a:latin typeface="Segoe WP Black" panose="020B0A02040504020203" pitchFamily="34" charset="0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353785" y="5753819"/>
            <a:ext cx="73164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 smtClean="0"/>
              <a:t>トレジャーハンターの</a:t>
            </a:r>
            <a:r>
              <a:rPr lang="ja-JP" altLang="en-US" sz="4400" dirty="0" smtClean="0"/>
              <a:t>お</a:t>
            </a:r>
            <a:r>
              <a:rPr lang="ja-JP" altLang="en-US" sz="4400" dirty="0"/>
              <a:t>供</a:t>
            </a:r>
            <a:r>
              <a:rPr lang="ja-JP" altLang="en-US" sz="4400" dirty="0" smtClean="0"/>
              <a:t>に</a:t>
            </a:r>
            <a:r>
              <a:rPr kumimoji="1" lang="ja-JP" altLang="en-US" sz="4400" dirty="0" smtClean="0"/>
              <a:t>！</a:t>
            </a:r>
            <a:endParaRPr kumimoji="1" lang="ja-JP" altLang="en-US" sz="44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pic>
        <p:nvPicPr>
          <p:cNvPr id="9" name="オーディオ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99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41"/>
    </mc:Choice>
    <mc:Fallback>
      <p:transition spd="slow" advTm="6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1277899" y="2386389"/>
            <a:ext cx="61446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8000" dirty="0" smtClean="0"/>
              <a:t>一つの宝物を</a:t>
            </a:r>
            <a:endParaRPr kumimoji="1" lang="ja-JP" altLang="en-US" sz="80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600281" y="3709828"/>
            <a:ext cx="769152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8000" dirty="0" smtClean="0"/>
              <a:t>四人が奪い合う。</a:t>
            </a:r>
            <a:endParaRPr kumimoji="1" lang="ja-JP" altLang="en-US" sz="80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600891" y="487679"/>
            <a:ext cx="25026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 smtClean="0"/>
              <a:t>コンセプト</a:t>
            </a:r>
            <a:endParaRPr kumimoji="1" lang="ja-JP" altLang="en-US" sz="44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pic>
        <p:nvPicPr>
          <p:cNvPr id="9" name="オーディオ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784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14"/>
    </mc:Choice>
    <mc:Fallback>
      <p:transition spd="slow" advTm="8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/>
          <p:cNvSpPr txBox="1"/>
          <p:nvPr/>
        </p:nvSpPr>
        <p:spPr>
          <a:xfrm>
            <a:off x="600891" y="487679"/>
            <a:ext cx="29482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 smtClean="0"/>
              <a:t>ゲーム</a:t>
            </a:r>
            <a:r>
              <a:rPr lang="ja-JP" altLang="en-US" sz="4400" dirty="0"/>
              <a:t>画面</a:t>
            </a:r>
            <a:endParaRPr kumimoji="1" lang="ja-JP" altLang="en-US" sz="44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91" y="1435029"/>
            <a:ext cx="7173687" cy="499165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8635038" y="4701396"/>
            <a:ext cx="1510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 smtClean="0"/>
              <a:t>★</a:t>
            </a:r>
            <a:r>
              <a:rPr lang="en-US" altLang="ja-JP" sz="2800" dirty="0" smtClean="0"/>
              <a:t>…</a:t>
            </a:r>
            <a:r>
              <a:rPr lang="ja-JP" altLang="en-US" sz="2800" dirty="0" smtClean="0"/>
              <a:t>宝物</a:t>
            </a:r>
            <a:endParaRPr kumimoji="1" lang="ja-JP" altLang="en-US" sz="28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8635039" y="5270739"/>
            <a:ext cx="1510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△</a:t>
            </a:r>
            <a:r>
              <a:rPr kumimoji="1" lang="en-US" altLang="ja-JP" sz="2800" dirty="0" smtClean="0"/>
              <a:t>…</a:t>
            </a:r>
            <a:r>
              <a:rPr kumimoji="1" lang="ja-JP" altLang="en-US" sz="2800" dirty="0" smtClean="0"/>
              <a:t>陣地</a:t>
            </a:r>
            <a:endParaRPr kumimoji="1" lang="ja-JP" altLang="en-US" sz="28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pic>
        <p:nvPicPr>
          <p:cNvPr id="10" name="オーディオ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567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7"/>
    </mc:Choice>
    <mc:Fallback>
      <p:transition spd="slow" advTm="2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627018" y="470263"/>
            <a:ext cx="34900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 smtClean="0"/>
              <a:t>ゲームルール</a:t>
            </a:r>
            <a:endParaRPr kumimoji="1" lang="ja-JP" altLang="en-US" sz="44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067824" y="1602375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dirty="0"/>
              <a:t>　</a:t>
            </a:r>
            <a:endParaRPr kumimoji="1" lang="en-US" altLang="ja-JP" sz="3200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947054" y="1774039"/>
            <a:ext cx="1058174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勝利条件</a:t>
            </a:r>
            <a:endParaRPr kumimoji="1"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自分の陣地に持ち帰り、一定時間奪われなければ勝利。</a:t>
            </a:r>
            <a:endParaRPr kumimoji="1" lang="ja-JP" altLang="en-US" sz="32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2" y="5654842"/>
            <a:ext cx="1203157" cy="1203157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248" y="2829242"/>
            <a:ext cx="2825598" cy="2825598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762" y="3022921"/>
            <a:ext cx="2651426" cy="2651426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011" y="3152268"/>
            <a:ext cx="2727162" cy="2727162"/>
          </a:xfrm>
          <a:prstGeom prst="rect">
            <a:avLst/>
          </a:prstGeom>
        </p:spPr>
      </p:pic>
      <p:pic>
        <p:nvPicPr>
          <p:cNvPr id="12" name="オーディオ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57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79"/>
    </mc:Choice>
    <mc:Fallback>
      <p:transition spd="slow" advTm="88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</TotalTime>
  <Words>399</Words>
  <Application>Microsoft Office PowerPoint</Application>
  <PresentationFormat>ワイド画面</PresentationFormat>
  <Paragraphs>154</Paragraphs>
  <Slides>12</Slides>
  <Notes>10</Notes>
  <HiddenSlides>0</HiddenSlides>
  <MMClips>12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ＭＳ Ｐゴシック</vt:lpstr>
      <vt:lpstr>Arial</vt:lpstr>
      <vt:lpstr>Calibri</vt:lpstr>
      <vt:lpstr>Calibri Light</vt:lpstr>
      <vt:lpstr>Segoe WP Black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大澤雄太</dc:creator>
  <cp:lastModifiedBy>大澤雄太</cp:lastModifiedBy>
  <cp:revision>49</cp:revision>
  <dcterms:created xsi:type="dcterms:W3CDTF">2015-06-09T03:23:58Z</dcterms:created>
  <dcterms:modified xsi:type="dcterms:W3CDTF">2015-06-16T06:04:43Z</dcterms:modified>
</cp:coreProperties>
</file>

<file path=docProps/thumbnail.jpeg>
</file>